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5750-04BF-43A9-927F-ADF8D5ABC7AC}" type="datetimeFigureOut">
              <a:rPr lang="es-MX" smtClean="0"/>
              <a:t>10/12/2014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2DEB-8A34-40C7-A319-3E42BF0F25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92888" cy="1224136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Comparativo de Resultados sobre Difusión y uso del Código de Conducta 2013 – 2014 en el IMCINE</a:t>
            </a:r>
            <a:endParaRPr lang="es-MX" dirty="0"/>
          </a:p>
        </p:txBody>
      </p:sp>
      <p:pic>
        <p:nvPicPr>
          <p:cNvPr id="4" name="0 Imagen" descr="Conaculta-Sep-IMCI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761380" cy="5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382" y="2581059"/>
            <a:ext cx="4409867" cy="2420491"/>
          </a:xfrm>
          <a:prstGeom prst="rect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2582156"/>
            <a:ext cx="4486189" cy="2416509"/>
          </a:xfrm>
          <a:prstGeom prst="rect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10 Rectángulo redondeado"/>
          <p:cNvSpPr/>
          <p:nvPr/>
        </p:nvSpPr>
        <p:spPr>
          <a:xfrm>
            <a:off x="90252" y="3005578"/>
            <a:ext cx="3977692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4716016" y="3005578"/>
            <a:ext cx="3977692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 redondeado"/>
          <p:cNvSpPr/>
          <p:nvPr/>
        </p:nvSpPr>
        <p:spPr>
          <a:xfrm>
            <a:off x="35496" y="3734284"/>
            <a:ext cx="3977692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 redondeado"/>
          <p:cNvSpPr/>
          <p:nvPr/>
        </p:nvSpPr>
        <p:spPr>
          <a:xfrm>
            <a:off x="4713016" y="3725658"/>
            <a:ext cx="3977692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 redondeado"/>
          <p:cNvSpPr/>
          <p:nvPr/>
        </p:nvSpPr>
        <p:spPr>
          <a:xfrm>
            <a:off x="259904" y="5229200"/>
            <a:ext cx="8560568" cy="136815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dirty="0" smtClean="0"/>
              <a:t>La ECCO 2014, arroja resultado positivo en el Factor XII “Identidad con la Institución y Valores”, con respecto al 2013. 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Muchas gracias a todos los servidores públicos que aportan con su granito de arena en el uso y puesta en práctica de los valores que rigen nuestra Institución.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daniela.pineda</dc:creator>
  <cp:lastModifiedBy>daniela.pineda</cp:lastModifiedBy>
  <cp:revision>2</cp:revision>
  <dcterms:created xsi:type="dcterms:W3CDTF">2014-12-10T19:09:47Z</dcterms:created>
  <dcterms:modified xsi:type="dcterms:W3CDTF">2014-12-10T19:27:18Z</dcterms:modified>
</cp:coreProperties>
</file>