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notesMasterIdLst>
    <p:notesMasterId r:id="rId3"/>
  </p:notesMasterIdLst>
  <p:sldIdLst>
    <p:sldId id="311" r:id="rId2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 snapToGrid="0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A707F4A-74D3-45E4-ACBC-D59CCB403440}" type="datetimeFigureOut">
              <a:rPr lang="es-MX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415E02-9AAE-4F2C-92D9-37C1231CE37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501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A20C60-E2CF-497D-9A43-2D77FA3138FF}" type="slidenum">
              <a:rPr lang="es-MX" smtClean="0"/>
              <a:pPr/>
              <a:t>1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8C5C0BC8-5B33-4B72-A377-E9ECD42A7412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FF4AE9-2AFB-43B9-8377-64BBE4A5E0D7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E19BC3-8679-4B36-A457-24CE618144E5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43634-BF8F-44AF-A932-5B1F9EA91128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1774F4-3F3B-472F-A316-252B2A0C1198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A7EFA-C38B-4162-BB8E-0831B0AD4695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F6960D09-60CC-4081-9D24-FCD5B88FBA7D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0F826F-6707-4303-B7BD-668B6ED8E7C5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9A3C386D-1C2E-44B6-A711-5A719C290AFB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7FB90913-09B3-4CCF-BD3F-EAA5BE0B557C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E8AC3243-AC84-460E-80B0-DAFDA9A27226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BE4BEE4C-39C5-465D-B4B6-FBA5DA46A59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BB3FE234-9A66-4B43-BE1C-08E8E294EFE4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14EF958-CDF9-472F-8BDC-6ECB42544BCA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BCEEE7-C9A4-4BE8-A970-B2A771D181EE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F6790-60F6-47FC-B8D4-0AD53182AE02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5393C2D4-9854-4100-9EFD-58AA40D6B521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E408D457-2D6E-4A4F-BA73-E2F25CF41E63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9554FB5-296D-4B28-9E5F-D41BA2135A69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67C824D2-E4EF-4DEC-A9AF-5432864E3DA9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B64073C-3BD5-4CEF-8E1A-DEC64F9D19DA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27C7023B-0A4D-4A9D-B65F-97C73F48874D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AC2622-9D15-4884-AF9E-5F0E4BC2F984}" type="datetimeFigureOut">
              <a:rPr lang="es-MX" smtClean="0"/>
              <a:pPr>
                <a:defRPr/>
              </a:pPr>
              <a:t>12/06/2014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977364C-0ADE-42B5-8FE9-65CAF94A9BD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1393263" y="2330719"/>
            <a:ext cx="699135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r>
              <a:rPr lang="es-ES" sz="2800" b="1" dirty="0" smtClean="0">
                <a:latin typeface="Arial" pitchFamily="34" charset="0"/>
                <a:cs typeface="Arial" pitchFamily="34" charset="0"/>
              </a:rPr>
              <a:t>Órgano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Interno de Control en el Instituto Mexicano de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Cinematografía</a:t>
            </a:r>
          </a:p>
          <a:p>
            <a:pPr algn="ctr" eaLnBrk="0" hangingPunct="0"/>
            <a:r>
              <a:rPr lang="es-E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r>
              <a:rPr lang="es-ES" dirty="0" smtClean="0">
                <a:latin typeface="Arial" pitchFamily="34" charset="0"/>
                <a:cs typeface="Arial" pitchFamily="34" charset="0"/>
              </a:rPr>
              <a:t>División del Norte 2462, 5º piso, Colonia Portales, Delegación Benito Juárez, C.P. 03300</a:t>
            </a:r>
          </a:p>
          <a:p>
            <a:pPr algn="ctr" eaLnBrk="0" hangingPunct="0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65520511 y 65520515 </a:t>
            </a:r>
          </a:p>
          <a:p>
            <a:pPr algn="ctr" eaLnBrk="0" hangingPunct="0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contra@imcine.gob.mx</a:t>
            </a:r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6 Imagen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4143064" cy="14824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Imagen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24945" y="0"/>
            <a:ext cx="3519055" cy="13993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8 Rectángulo"/>
          <p:cNvSpPr/>
          <p:nvPr/>
        </p:nvSpPr>
        <p:spPr>
          <a:xfrm>
            <a:off x="318654" y="1872818"/>
            <a:ext cx="8174182" cy="175432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eaLnBrk="0" hangingPunct="0"/>
            <a:r>
              <a:rPr lang="es-ES" sz="5400" b="1" dirty="0" smtClean="0">
                <a:latin typeface="Arial" pitchFamily="34" charset="0"/>
                <a:cs typeface="Arial" pitchFamily="34" charset="0"/>
              </a:rPr>
              <a:t>Buzón de Quejas </a:t>
            </a:r>
            <a:endParaRPr lang="es-ES" sz="5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/>
            <a:r>
              <a:rPr lang="es-ES" sz="5400" b="1" dirty="0" smtClean="0">
                <a:latin typeface="Arial" pitchFamily="34" charset="0"/>
                <a:cs typeface="Arial" pitchFamily="34" charset="0"/>
              </a:rPr>
              <a:t>y </a:t>
            </a:r>
            <a:r>
              <a:rPr lang="es-ES" sz="5400" b="1" dirty="0" smtClean="0">
                <a:latin typeface="Arial" pitchFamily="34" charset="0"/>
                <a:cs typeface="Arial" pitchFamily="34" charset="0"/>
              </a:rPr>
              <a:t>Denuncias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3320</TotalTime>
  <Words>39</Words>
  <Application>Microsoft Office PowerPoint</Application>
  <PresentationFormat>Presentación en pantalla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IVON GOMEZ</dc:creator>
  <cp:lastModifiedBy>Santiago Bonilla</cp:lastModifiedBy>
  <cp:revision>327</cp:revision>
  <dcterms:created xsi:type="dcterms:W3CDTF">2011-07-28T17:59:16Z</dcterms:created>
  <dcterms:modified xsi:type="dcterms:W3CDTF">2014-06-12T22:40:55Z</dcterms:modified>
</cp:coreProperties>
</file>